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3A6BD-B670-4A1D-8825-077E955A233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3B2EFC-3209-461B-85C4-24E35E5F3DCD}">
      <dgm:prSet/>
      <dgm:spPr/>
      <dgm:t>
        <a:bodyPr/>
        <a:lstStyle/>
        <a:p>
          <a:r>
            <a:rPr lang="en-GB"/>
            <a:t>Focussed promotion to families in hotels and raise awareness for hotel managers of the provision</a:t>
          </a:r>
          <a:endParaRPr lang="en-US"/>
        </a:p>
      </dgm:t>
    </dgm:pt>
    <dgm:pt modelId="{0B702FD0-C584-464A-8E9E-E6F779C5181C}" type="parTrans" cxnId="{DC1F9290-7ECE-48B4-82C5-99442EE91872}">
      <dgm:prSet/>
      <dgm:spPr/>
      <dgm:t>
        <a:bodyPr/>
        <a:lstStyle/>
        <a:p>
          <a:endParaRPr lang="en-US"/>
        </a:p>
      </dgm:t>
    </dgm:pt>
    <dgm:pt modelId="{8F03320B-5218-4E4D-B8AF-536000D82EED}" type="sibTrans" cxnId="{DC1F9290-7ECE-48B4-82C5-99442EE91872}">
      <dgm:prSet phldrT="1" phldr="0"/>
      <dgm:spPr/>
      <dgm:t>
        <a:bodyPr/>
        <a:lstStyle/>
        <a:p>
          <a:endParaRPr lang="en-US"/>
        </a:p>
      </dgm:t>
    </dgm:pt>
    <dgm:pt modelId="{3179974C-086B-4B58-9A2A-4D858703ED87}">
      <dgm:prSet/>
      <dgm:spPr/>
      <dgm:t>
        <a:bodyPr/>
        <a:lstStyle/>
        <a:p>
          <a:r>
            <a:rPr lang="en-GB"/>
            <a:t>Link up with LBBD Cooking clubs funded through Household Support Fund (HSF) </a:t>
          </a:r>
          <a:endParaRPr lang="en-US"/>
        </a:p>
      </dgm:t>
    </dgm:pt>
    <dgm:pt modelId="{3BE87516-AAA4-4C43-9683-F734971A6564}" type="parTrans" cxnId="{A13E9710-5E1B-48C0-B161-E4EDD4E009A0}">
      <dgm:prSet/>
      <dgm:spPr/>
      <dgm:t>
        <a:bodyPr/>
        <a:lstStyle/>
        <a:p>
          <a:endParaRPr lang="en-US"/>
        </a:p>
      </dgm:t>
    </dgm:pt>
    <dgm:pt modelId="{9B18DDF9-F48E-4D4A-A1E3-3B3C9BA10DDF}" type="sibTrans" cxnId="{A13E9710-5E1B-48C0-B161-E4EDD4E009A0}">
      <dgm:prSet phldrT="2" phldr="0"/>
      <dgm:spPr/>
      <dgm:t>
        <a:bodyPr/>
        <a:lstStyle/>
        <a:p>
          <a:endParaRPr lang="en-US"/>
        </a:p>
      </dgm:t>
    </dgm:pt>
    <dgm:pt modelId="{A5FAD68A-E42B-4FA2-A270-689E9F197526}">
      <dgm:prSet/>
      <dgm:spPr/>
      <dgm:t>
        <a:bodyPr/>
        <a:lstStyle/>
        <a:p>
          <a:r>
            <a:rPr lang="en-GB"/>
            <a:t>Review provision with families to identify any changes needed</a:t>
          </a:r>
          <a:endParaRPr lang="en-US"/>
        </a:p>
      </dgm:t>
    </dgm:pt>
    <dgm:pt modelId="{E690982B-D025-449D-B42E-7B6EA925D761}" type="parTrans" cxnId="{0FBDA1E1-FE18-4B1A-9707-358114E39F0B}">
      <dgm:prSet/>
      <dgm:spPr/>
      <dgm:t>
        <a:bodyPr/>
        <a:lstStyle/>
        <a:p>
          <a:endParaRPr lang="en-US"/>
        </a:p>
      </dgm:t>
    </dgm:pt>
    <dgm:pt modelId="{2BE14DD5-AA6D-4593-98ED-C040983BFE5C}" type="sibTrans" cxnId="{0FBDA1E1-FE18-4B1A-9707-358114E39F0B}">
      <dgm:prSet phldrT="3" phldr="0"/>
      <dgm:spPr/>
      <dgm:t>
        <a:bodyPr/>
        <a:lstStyle/>
        <a:p>
          <a:endParaRPr lang="en-US"/>
        </a:p>
      </dgm:t>
    </dgm:pt>
    <dgm:pt modelId="{8B803D43-B338-4809-9F4B-A7FADF6A5A61}">
      <dgm:prSet/>
      <dgm:spPr/>
      <dgm:t>
        <a:bodyPr/>
        <a:lstStyle/>
        <a:p>
          <a:r>
            <a:rPr lang="en-GB"/>
            <a:t>Plan for winter when outside space may be less accessible</a:t>
          </a:r>
          <a:endParaRPr lang="en-US"/>
        </a:p>
      </dgm:t>
    </dgm:pt>
    <dgm:pt modelId="{315CACD8-D655-43BC-8928-19A05751E30F}" type="parTrans" cxnId="{3967BE8B-A085-4F42-88F6-00A9352E068F}">
      <dgm:prSet/>
      <dgm:spPr/>
      <dgm:t>
        <a:bodyPr/>
        <a:lstStyle/>
        <a:p>
          <a:endParaRPr lang="en-US"/>
        </a:p>
      </dgm:t>
    </dgm:pt>
    <dgm:pt modelId="{9A24E737-FBC0-4BE8-8F45-F970E853FB27}" type="sibTrans" cxnId="{3967BE8B-A085-4F42-88F6-00A9352E068F}">
      <dgm:prSet phldrT="4" phldr="0"/>
      <dgm:spPr/>
      <dgm:t>
        <a:bodyPr/>
        <a:lstStyle/>
        <a:p>
          <a:endParaRPr lang="en-US"/>
        </a:p>
      </dgm:t>
    </dgm:pt>
    <dgm:pt modelId="{DBC79456-9373-4D35-937F-625DB1B7FBC8}" type="pres">
      <dgm:prSet presAssocID="{9413A6BD-B670-4A1D-8825-077E955A2335}" presName="vert0" presStyleCnt="0">
        <dgm:presLayoutVars>
          <dgm:dir/>
          <dgm:animOne val="branch"/>
          <dgm:animLvl val="lvl"/>
        </dgm:presLayoutVars>
      </dgm:prSet>
      <dgm:spPr/>
    </dgm:pt>
    <dgm:pt modelId="{FBDC226F-30BF-4F92-96AE-1E3E36B14D17}" type="pres">
      <dgm:prSet presAssocID="{953B2EFC-3209-461B-85C4-24E35E5F3DCD}" presName="thickLine" presStyleLbl="alignNode1" presStyleIdx="0" presStyleCnt="4"/>
      <dgm:spPr/>
    </dgm:pt>
    <dgm:pt modelId="{5E3FF3E8-9F81-4D02-8955-22758CA5FCD0}" type="pres">
      <dgm:prSet presAssocID="{953B2EFC-3209-461B-85C4-24E35E5F3DCD}" presName="horz1" presStyleCnt="0"/>
      <dgm:spPr/>
    </dgm:pt>
    <dgm:pt modelId="{6BA0E0E3-7249-495C-8177-1E672296BE93}" type="pres">
      <dgm:prSet presAssocID="{953B2EFC-3209-461B-85C4-24E35E5F3DCD}" presName="tx1" presStyleLbl="revTx" presStyleIdx="0" presStyleCnt="4"/>
      <dgm:spPr/>
    </dgm:pt>
    <dgm:pt modelId="{82A649C7-5D4A-4369-A78C-C2A77C5A2756}" type="pres">
      <dgm:prSet presAssocID="{953B2EFC-3209-461B-85C4-24E35E5F3DCD}" presName="vert1" presStyleCnt="0"/>
      <dgm:spPr/>
    </dgm:pt>
    <dgm:pt modelId="{C92C0994-7FF5-41E9-8F2A-16578ACE0BE8}" type="pres">
      <dgm:prSet presAssocID="{3179974C-086B-4B58-9A2A-4D858703ED87}" presName="thickLine" presStyleLbl="alignNode1" presStyleIdx="1" presStyleCnt="4"/>
      <dgm:spPr/>
    </dgm:pt>
    <dgm:pt modelId="{70AD5C88-653E-4D16-AA13-D22918BA8002}" type="pres">
      <dgm:prSet presAssocID="{3179974C-086B-4B58-9A2A-4D858703ED87}" presName="horz1" presStyleCnt="0"/>
      <dgm:spPr/>
    </dgm:pt>
    <dgm:pt modelId="{2142C700-4436-421D-81BD-57C4369358E6}" type="pres">
      <dgm:prSet presAssocID="{3179974C-086B-4B58-9A2A-4D858703ED87}" presName="tx1" presStyleLbl="revTx" presStyleIdx="1" presStyleCnt="4"/>
      <dgm:spPr/>
    </dgm:pt>
    <dgm:pt modelId="{5C10F48C-7E89-4387-A3CA-455B8F741FD1}" type="pres">
      <dgm:prSet presAssocID="{3179974C-086B-4B58-9A2A-4D858703ED87}" presName="vert1" presStyleCnt="0"/>
      <dgm:spPr/>
    </dgm:pt>
    <dgm:pt modelId="{872A14D5-24D7-45F2-BB46-E6FCB60EE595}" type="pres">
      <dgm:prSet presAssocID="{A5FAD68A-E42B-4FA2-A270-689E9F197526}" presName="thickLine" presStyleLbl="alignNode1" presStyleIdx="2" presStyleCnt="4"/>
      <dgm:spPr/>
    </dgm:pt>
    <dgm:pt modelId="{49B0D3D7-B980-442D-B36C-C8FABBD7605B}" type="pres">
      <dgm:prSet presAssocID="{A5FAD68A-E42B-4FA2-A270-689E9F197526}" presName="horz1" presStyleCnt="0"/>
      <dgm:spPr/>
    </dgm:pt>
    <dgm:pt modelId="{0CAC229E-9EE2-4C99-8D66-20E92A51511A}" type="pres">
      <dgm:prSet presAssocID="{A5FAD68A-E42B-4FA2-A270-689E9F197526}" presName="tx1" presStyleLbl="revTx" presStyleIdx="2" presStyleCnt="4"/>
      <dgm:spPr/>
    </dgm:pt>
    <dgm:pt modelId="{AE992F2A-2F5C-4F36-917D-053C15D2A09B}" type="pres">
      <dgm:prSet presAssocID="{A5FAD68A-E42B-4FA2-A270-689E9F197526}" presName="vert1" presStyleCnt="0"/>
      <dgm:spPr/>
    </dgm:pt>
    <dgm:pt modelId="{EBFE65A3-B24F-4EF5-B8D8-C6A2DD0DF506}" type="pres">
      <dgm:prSet presAssocID="{8B803D43-B338-4809-9F4B-A7FADF6A5A61}" presName="thickLine" presStyleLbl="alignNode1" presStyleIdx="3" presStyleCnt="4"/>
      <dgm:spPr/>
    </dgm:pt>
    <dgm:pt modelId="{3CF59E37-888E-49B9-80A7-9EFCE1504446}" type="pres">
      <dgm:prSet presAssocID="{8B803D43-B338-4809-9F4B-A7FADF6A5A61}" presName="horz1" presStyleCnt="0"/>
      <dgm:spPr/>
    </dgm:pt>
    <dgm:pt modelId="{FD247C0A-61A9-4A2B-A3A6-97B79018ED8A}" type="pres">
      <dgm:prSet presAssocID="{8B803D43-B338-4809-9F4B-A7FADF6A5A61}" presName="tx1" presStyleLbl="revTx" presStyleIdx="3" presStyleCnt="4"/>
      <dgm:spPr/>
    </dgm:pt>
    <dgm:pt modelId="{B78FD662-705C-4975-8394-4F07D2993CF4}" type="pres">
      <dgm:prSet presAssocID="{8B803D43-B338-4809-9F4B-A7FADF6A5A61}" presName="vert1" presStyleCnt="0"/>
      <dgm:spPr/>
    </dgm:pt>
  </dgm:ptLst>
  <dgm:cxnLst>
    <dgm:cxn modelId="{A13E9710-5E1B-48C0-B161-E4EDD4E009A0}" srcId="{9413A6BD-B670-4A1D-8825-077E955A2335}" destId="{3179974C-086B-4B58-9A2A-4D858703ED87}" srcOrd="1" destOrd="0" parTransId="{3BE87516-AAA4-4C43-9683-F734971A6564}" sibTransId="{9B18DDF9-F48E-4D4A-A1E3-3B3C9BA10DDF}"/>
    <dgm:cxn modelId="{A81EAE15-BC51-48B6-B8EE-4E7AD3BA8A86}" type="presOf" srcId="{9413A6BD-B670-4A1D-8825-077E955A2335}" destId="{DBC79456-9373-4D35-937F-625DB1B7FBC8}" srcOrd="0" destOrd="0" presId="urn:microsoft.com/office/officeart/2008/layout/LinedList"/>
    <dgm:cxn modelId="{9008A432-F9EF-43A3-991E-391B935268F0}" type="presOf" srcId="{8B803D43-B338-4809-9F4B-A7FADF6A5A61}" destId="{FD247C0A-61A9-4A2B-A3A6-97B79018ED8A}" srcOrd="0" destOrd="0" presId="urn:microsoft.com/office/officeart/2008/layout/LinedList"/>
    <dgm:cxn modelId="{07039839-489C-46F9-AE47-FBD414568627}" type="presOf" srcId="{953B2EFC-3209-461B-85C4-24E35E5F3DCD}" destId="{6BA0E0E3-7249-495C-8177-1E672296BE93}" srcOrd="0" destOrd="0" presId="urn:microsoft.com/office/officeart/2008/layout/LinedList"/>
    <dgm:cxn modelId="{A6A88E4A-4042-4119-AF8B-082CF267FA2F}" type="presOf" srcId="{A5FAD68A-E42B-4FA2-A270-689E9F197526}" destId="{0CAC229E-9EE2-4C99-8D66-20E92A51511A}" srcOrd="0" destOrd="0" presId="urn:microsoft.com/office/officeart/2008/layout/LinedList"/>
    <dgm:cxn modelId="{3967BE8B-A085-4F42-88F6-00A9352E068F}" srcId="{9413A6BD-B670-4A1D-8825-077E955A2335}" destId="{8B803D43-B338-4809-9F4B-A7FADF6A5A61}" srcOrd="3" destOrd="0" parTransId="{315CACD8-D655-43BC-8928-19A05751E30F}" sibTransId="{9A24E737-FBC0-4BE8-8F45-F970E853FB27}"/>
    <dgm:cxn modelId="{DC1F9290-7ECE-48B4-82C5-99442EE91872}" srcId="{9413A6BD-B670-4A1D-8825-077E955A2335}" destId="{953B2EFC-3209-461B-85C4-24E35E5F3DCD}" srcOrd="0" destOrd="0" parTransId="{0B702FD0-C584-464A-8E9E-E6F779C5181C}" sibTransId="{8F03320B-5218-4E4D-B8AF-536000D82EED}"/>
    <dgm:cxn modelId="{E45BB5C0-6D67-46E9-B957-EDD0B6272469}" type="presOf" srcId="{3179974C-086B-4B58-9A2A-4D858703ED87}" destId="{2142C700-4436-421D-81BD-57C4369358E6}" srcOrd="0" destOrd="0" presId="urn:microsoft.com/office/officeart/2008/layout/LinedList"/>
    <dgm:cxn modelId="{0FBDA1E1-FE18-4B1A-9707-358114E39F0B}" srcId="{9413A6BD-B670-4A1D-8825-077E955A2335}" destId="{A5FAD68A-E42B-4FA2-A270-689E9F197526}" srcOrd="2" destOrd="0" parTransId="{E690982B-D025-449D-B42E-7B6EA925D761}" sibTransId="{2BE14DD5-AA6D-4593-98ED-C040983BFE5C}"/>
    <dgm:cxn modelId="{AC72BD7B-FBD0-4A2E-BA5B-400F53DB580A}" type="presParOf" srcId="{DBC79456-9373-4D35-937F-625DB1B7FBC8}" destId="{FBDC226F-30BF-4F92-96AE-1E3E36B14D17}" srcOrd="0" destOrd="0" presId="urn:microsoft.com/office/officeart/2008/layout/LinedList"/>
    <dgm:cxn modelId="{3AD3AECD-FC2A-4295-A467-DE663FBF2FA9}" type="presParOf" srcId="{DBC79456-9373-4D35-937F-625DB1B7FBC8}" destId="{5E3FF3E8-9F81-4D02-8955-22758CA5FCD0}" srcOrd="1" destOrd="0" presId="urn:microsoft.com/office/officeart/2008/layout/LinedList"/>
    <dgm:cxn modelId="{86A30A91-F872-42FF-ACFD-F7633AE00509}" type="presParOf" srcId="{5E3FF3E8-9F81-4D02-8955-22758CA5FCD0}" destId="{6BA0E0E3-7249-495C-8177-1E672296BE93}" srcOrd="0" destOrd="0" presId="urn:microsoft.com/office/officeart/2008/layout/LinedList"/>
    <dgm:cxn modelId="{240C3FC6-3DEF-4064-8A4C-241A1C779C76}" type="presParOf" srcId="{5E3FF3E8-9F81-4D02-8955-22758CA5FCD0}" destId="{82A649C7-5D4A-4369-A78C-C2A77C5A2756}" srcOrd="1" destOrd="0" presId="urn:microsoft.com/office/officeart/2008/layout/LinedList"/>
    <dgm:cxn modelId="{71F80A29-E8DC-4B25-82AF-67E2DEE99F7C}" type="presParOf" srcId="{DBC79456-9373-4D35-937F-625DB1B7FBC8}" destId="{C92C0994-7FF5-41E9-8F2A-16578ACE0BE8}" srcOrd="2" destOrd="0" presId="urn:microsoft.com/office/officeart/2008/layout/LinedList"/>
    <dgm:cxn modelId="{A75FBD8D-0C6F-4156-AAD4-FF5AAE711FF8}" type="presParOf" srcId="{DBC79456-9373-4D35-937F-625DB1B7FBC8}" destId="{70AD5C88-653E-4D16-AA13-D22918BA8002}" srcOrd="3" destOrd="0" presId="urn:microsoft.com/office/officeart/2008/layout/LinedList"/>
    <dgm:cxn modelId="{A64AA194-F67C-43B8-9DBE-860F3581AED4}" type="presParOf" srcId="{70AD5C88-653E-4D16-AA13-D22918BA8002}" destId="{2142C700-4436-421D-81BD-57C4369358E6}" srcOrd="0" destOrd="0" presId="urn:microsoft.com/office/officeart/2008/layout/LinedList"/>
    <dgm:cxn modelId="{279A95A2-C406-4D47-B858-114D651D0625}" type="presParOf" srcId="{70AD5C88-653E-4D16-AA13-D22918BA8002}" destId="{5C10F48C-7E89-4387-A3CA-455B8F741FD1}" srcOrd="1" destOrd="0" presId="urn:microsoft.com/office/officeart/2008/layout/LinedList"/>
    <dgm:cxn modelId="{810290C5-13BE-4CAE-8F25-9F054E3C1413}" type="presParOf" srcId="{DBC79456-9373-4D35-937F-625DB1B7FBC8}" destId="{872A14D5-24D7-45F2-BB46-E6FCB60EE595}" srcOrd="4" destOrd="0" presId="urn:microsoft.com/office/officeart/2008/layout/LinedList"/>
    <dgm:cxn modelId="{5A389630-FA11-4A5F-9970-9DDB14F42D61}" type="presParOf" srcId="{DBC79456-9373-4D35-937F-625DB1B7FBC8}" destId="{49B0D3D7-B980-442D-B36C-C8FABBD7605B}" srcOrd="5" destOrd="0" presId="urn:microsoft.com/office/officeart/2008/layout/LinedList"/>
    <dgm:cxn modelId="{743E26D8-4E39-4506-9043-388FFDD28CE6}" type="presParOf" srcId="{49B0D3D7-B980-442D-B36C-C8FABBD7605B}" destId="{0CAC229E-9EE2-4C99-8D66-20E92A51511A}" srcOrd="0" destOrd="0" presId="urn:microsoft.com/office/officeart/2008/layout/LinedList"/>
    <dgm:cxn modelId="{DCE9A341-BBDB-4534-8290-54F332B85D39}" type="presParOf" srcId="{49B0D3D7-B980-442D-B36C-C8FABBD7605B}" destId="{AE992F2A-2F5C-4F36-917D-053C15D2A09B}" srcOrd="1" destOrd="0" presId="urn:microsoft.com/office/officeart/2008/layout/LinedList"/>
    <dgm:cxn modelId="{2C1A7237-1741-4016-A725-734466EA35DB}" type="presParOf" srcId="{DBC79456-9373-4D35-937F-625DB1B7FBC8}" destId="{EBFE65A3-B24F-4EF5-B8D8-C6A2DD0DF506}" srcOrd="6" destOrd="0" presId="urn:microsoft.com/office/officeart/2008/layout/LinedList"/>
    <dgm:cxn modelId="{1DF8195B-B5DE-40C6-834B-7C349AC08546}" type="presParOf" srcId="{DBC79456-9373-4D35-937F-625DB1B7FBC8}" destId="{3CF59E37-888E-49B9-80A7-9EFCE1504446}" srcOrd="7" destOrd="0" presId="urn:microsoft.com/office/officeart/2008/layout/LinedList"/>
    <dgm:cxn modelId="{06ED1C0A-D906-4E50-A9B8-2E42DA23B8B3}" type="presParOf" srcId="{3CF59E37-888E-49B9-80A7-9EFCE1504446}" destId="{FD247C0A-61A9-4A2B-A3A6-97B79018ED8A}" srcOrd="0" destOrd="0" presId="urn:microsoft.com/office/officeart/2008/layout/LinedList"/>
    <dgm:cxn modelId="{30144CE3-B3D1-4D1E-9A62-CCDF852FCCDC}" type="presParOf" srcId="{3CF59E37-888E-49B9-80A7-9EFCE1504446}" destId="{B78FD662-705C-4975-8394-4F07D2993C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C226F-30BF-4F92-96AE-1E3E36B14D17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A0E0E3-7249-495C-8177-1E672296BE93}">
      <dsp:nvSpPr>
        <dsp:cNvPr id="0" name=""/>
        <dsp:cNvSpPr/>
      </dsp:nvSpPr>
      <dsp:spPr>
        <a:xfrm>
          <a:off x="0" y="0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Focussed promotion to families in hotels and raise awareness for hotel managers of the provision</a:t>
          </a:r>
          <a:endParaRPr lang="en-US" sz="2300" kern="1200"/>
        </a:p>
      </dsp:txBody>
      <dsp:txXfrm>
        <a:off x="0" y="0"/>
        <a:ext cx="6713552" cy="1029793"/>
      </dsp:txXfrm>
    </dsp:sp>
    <dsp:sp modelId="{C92C0994-7FF5-41E9-8F2A-16578ACE0BE8}">
      <dsp:nvSpPr>
        <dsp:cNvPr id="0" name=""/>
        <dsp:cNvSpPr/>
      </dsp:nvSpPr>
      <dsp:spPr>
        <a:xfrm>
          <a:off x="0" y="1029792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2C700-4436-421D-81BD-57C4369358E6}">
      <dsp:nvSpPr>
        <dsp:cNvPr id="0" name=""/>
        <dsp:cNvSpPr/>
      </dsp:nvSpPr>
      <dsp:spPr>
        <a:xfrm>
          <a:off x="0" y="1029793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Link up with LBBD Cooking clubs funded through Household Support Fund (HSF) </a:t>
          </a:r>
          <a:endParaRPr lang="en-US" sz="2300" kern="1200"/>
        </a:p>
      </dsp:txBody>
      <dsp:txXfrm>
        <a:off x="0" y="1029793"/>
        <a:ext cx="6713552" cy="1029793"/>
      </dsp:txXfrm>
    </dsp:sp>
    <dsp:sp modelId="{872A14D5-24D7-45F2-BB46-E6FCB60EE595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C229E-9EE2-4C99-8D66-20E92A51511A}">
      <dsp:nvSpPr>
        <dsp:cNvPr id="0" name=""/>
        <dsp:cNvSpPr/>
      </dsp:nvSpPr>
      <dsp:spPr>
        <a:xfrm>
          <a:off x="0" y="2059586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Review provision with families to identify any changes needed</a:t>
          </a:r>
          <a:endParaRPr lang="en-US" sz="2300" kern="1200"/>
        </a:p>
      </dsp:txBody>
      <dsp:txXfrm>
        <a:off x="0" y="2059586"/>
        <a:ext cx="6713552" cy="1029793"/>
      </dsp:txXfrm>
    </dsp:sp>
    <dsp:sp modelId="{EBFE65A3-B24F-4EF5-B8D8-C6A2DD0DF506}">
      <dsp:nvSpPr>
        <dsp:cNvPr id="0" name=""/>
        <dsp:cNvSpPr/>
      </dsp:nvSpPr>
      <dsp:spPr>
        <a:xfrm>
          <a:off x="0" y="3089378"/>
          <a:ext cx="67135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47C0A-61A9-4A2B-A3A6-97B79018ED8A}">
      <dsp:nvSpPr>
        <dsp:cNvPr id="0" name=""/>
        <dsp:cNvSpPr/>
      </dsp:nvSpPr>
      <dsp:spPr>
        <a:xfrm>
          <a:off x="0" y="3089379"/>
          <a:ext cx="6713552" cy="10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Plan for winter when outside space may be less accessible</a:t>
          </a:r>
          <a:endParaRPr lang="en-US" sz="2300" kern="1200"/>
        </a:p>
      </dsp:txBody>
      <dsp:txXfrm>
        <a:off x="0" y="3089379"/>
        <a:ext cx="6713552" cy="102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B61A-DCC2-4354-A59F-CBA261BC9585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8BAD-851D-48A2-8315-6DF57503F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6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B8BAD-851D-48A2-8315-6DF57503F4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4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A29D-90D1-DDC2-AD1B-77C65879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3A7F0-FA88-44E5-35B5-35CFCF102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6ADF-42E5-461B-D321-79034C08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0A0F-396C-7FBF-E2C7-B9497B6E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DB8E-CAC2-29AD-8E7F-13E6037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4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6FD9-0386-0AA5-D54A-6B9DDC4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3EA32-817A-169F-F8E1-04DF0B619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55C6C-F890-2401-812A-18EB01A1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1B43-CEAC-7AAA-4976-811A1FE8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84756-510F-F4E3-3C65-BFE6EA48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0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C8276-19B9-5039-82B3-155A4221A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60F49-59E7-FEBD-06E0-307A7BEF7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E9FE-2902-0D7F-63C6-4D1E1872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0B03-753C-24AB-091D-3DB3E4C5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6CEE-D315-FE53-6E7E-B0198055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E713-2D76-6BBE-08A1-49A22C2F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11D6-F1BC-1403-C0F3-A12852F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87E7-4C8E-4718-7EE8-00464DF8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8CBF-E112-7F34-9455-EEF43729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44B09-66FC-5AF2-6D98-F355B31E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DD65-F780-803B-DC18-CE2EF30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01263-CE22-AF75-348A-90011674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CD67E-6E32-CA35-CB28-1787924E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B565-56F3-32E5-088F-11102DC4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6DE3-93EE-D59C-09B7-A5317095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CE2-EFC3-DF43-A34F-F8E5974B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E4BD-4C18-E92B-5582-CC55269CE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B5382-4947-D91E-7E92-53E3BE89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A1E2-820A-E554-4B2F-1A618F72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F8AA5-BCF4-A42C-00F3-8219CD0D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7C856-6B99-C4D4-9D14-8B55EF60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0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7A73-F684-DFCA-B9A9-3B2A8328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B4704-88A8-6CF4-173C-8B22809C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5E6C-85D5-6B2D-5EDB-079F8310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C30EE-A09D-7FB5-6A81-D262BB31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F2DD0-71DF-546F-B61F-5D6520B9C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09BE9-E4EC-5760-004F-AF51E86F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AF861-E06A-4D5C-EB06-238C819D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CF019-B616-35FE-D395-86505480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7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5F21-0569-C15F-0AB8-07282C42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5C8B-1E64-0A3A-FDBF-EAD7BC81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00553-1896-503C-295F-8CEA4967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EC55-93EB-1070-FD04-E5AA66D0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9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417A9-9324-1CF2-3E9B-A0F3369D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5E375-6EC6-928D-3168-50495941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55EC4-4029-AEFC-360C-1CD805F7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5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70D2-EB89-846C-E66C-112CE2D8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DDDD-BE93-9809-F3EB-7C0941FD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3884B-A47B-C2B4-F12D-CDB937B2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9D4B1-852E-DA53-2750-7E4C65C7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8D820-FF24-3502-8619-A0777D4B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A4276-AD8C-DDC9-5A17-3E701B91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6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BC34-A4C6-93E6-D937-0DF124F8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690B2-B093-992D-68FA-E0226FE8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4D960-8FF0-16BC-840B-03F2314F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CE7F-C6BC-5F42-C418-DD3E0891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F5879-49B5-7192-CB4D-73F55A54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A9D-45F1-B7E3-5C81-94EC4447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6B21B-C886-6A8F-80AC-EEFA88A1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56ECF-2D94-B9DD-4BFA-C72549B60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C2953-8AB1-6084-F3A4-3324BEB70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98C07-E225-4102-ABEE-561B872D34F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E33E-6170-F403-E85F-7C7C6533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DFD4-9CAA-752A-8E7E-DC9D43851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398E0B-3D2B-4E46-A5D8-F01951006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9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C8601-68CC-E38E-B7F1-E3C82A2A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4" r="7167"/>
          <a:stretch>
            <a:fillRect/>
          </a:stretch>
        </p:blipFill>
        <p:spPr>
          <a:xfrm>
            <a:off x="20" y="-184848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9B93D-6893-9110-CA44-15B136A2640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August 25 Update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F5AAE4-21A1-B7A8-65CC-EE759302C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5956646"/>
            <a:ext cx="6096000" cy="7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3EFA1-FDB9-D724-C41A-569AF4B5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873"/>
          <a:stretch>
            <a:fillRect/>
          </a:stretch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8D756-F289-8B1F-A307-C7D4310583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1260"/>
          <a:stretch>
            <a:fillRect/>
          </a:stretch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AA352-B991-66F7-2439-8CBD962E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r="628" b="2"/>
          <a:stretch>
            <a:fillRect/>
          </a:stretch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F56BC-EB2E-CAAD-C518-BE863E69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Next Steps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D62E4-9AC1-0477-DE31-F643368B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" r="-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BB988F-F613-B706-DFF6-7D33D0791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14122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3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54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Next Steps</vt:lpstr>
    </vt:vector>
  </TitlesOfParts>
  <Company>London Borough of Barking and Dagenham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Sue Ford</dc:creator>
  <cp:lastModifiedBy>John Knight</cp:lastModifiedBy>
  <cp:revision>2</cp:revision>
  <dcterms:created xsi:type="dcterms:W3CDTF">2025-08-30T09:05:04Z</dcterms:created>
  <dcterms:modified xsi:type="dcterms:W3CDTF">2025-09-30T15:32:17Z</dcterms:modified>
</cp:coreProperties>
</file>